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4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0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4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4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8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2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0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6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1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6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D3A85-A1D2-4757-BC8F-D3F47EF7F934}" type="datetimeFigureOut">
              <a:rPr lang="en-US" smtClean="0"/>
              <a:t>8/17/2017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517A0-6B7B-4272-8094-BFF9BF590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7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Make America Great</a:t>
            </a:r>
            <a:r>
              <a:rPr lang="en-US" dirty="0">
                <a:solidFill>
                  <a:schemeClr val="bg1"/>
                </a:solidFill>
              </a:rPr>
              <a:t> Again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476837" y="1122363"/>
            <a:ext cx="36622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Again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greattrack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54770.5833"/>
                  <p14:fade in="1000" out="2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6637" y="59923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88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1707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Make America </a:t>
            </a:r>
            <a:r>
              <a:rPr lang="en-US" dirty="0" err="1"/>
              <a:t>rGeat</a:t>
            </a:r>
            <a:r>
              <a:rPr lang="en-US" dirty="0">
                <a:solidFill>
                  <a:schemeClr val="bg1"/>
                </a:solidFill>
              </a:rPr>
              <a:t> Again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 rot="876690">
            <a:off x="7633856" y="1472477"/>
            <a:ext cx="36622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125889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Make America </a:t>
            </a:r>
            <a:r>
              <a:rPr lang="en-US" dirty="0" err="1"/>
              <a:t>raGet</a:t>
            </a:r>
            <a:r>
              <a:rPr lang="en-US" dirty="0">
                <a:solidFill>
                  <a:schemeClr val="bg1"/>
                </a:solidFill>
              </a:rPr>
              <a:t> Again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 rot="1514943">
            <a:off x="8169559" y="2433060"/>
            <a:ext cx="36622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140573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Make America </a:t>
            </a:r>
            <a:r>
              <a:rPr lang="en-US" dirty="0" err="1"/>
              <a:t>raget</a:t>
            </a:r>
            <a:r>
              <a:rPr lang="en-US" dirty="0">
                <a:solidFill>
                  <a:schemeClr val="bg1"/>
                </a:solidFill>
              </a:rPr>
              <a:t> Again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 rot="1936539">
            <a:off x="8692458" y="3430587"/>
            <a:ext cx="36622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2325381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Make America rage?</a:t>
            </a:r>
            <a:r>
              <a:rPr lang="en-US" dirty="0">
                <a:solidFill>
                  <a:schemeClr val="bg1"/>
                </a:solidFill>
              </a:rPr>
              <a:t> Again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 rot="2140775">
            <a:off x="9250218" y="4446586"/>
            <a:ext cx="3662218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E6E6E6"/>
                </a:solidFill>
              </a:rPr>
              <a:t>Again</a:t>
            </a:r>
          </a:p>
        </p:txBody>
      </p:sp>
    </p:spTree>
    <p:extLst>
      <p:ext uri="{BB962C8B-B14F-4D97-AF65-F5344CB8AC3E}">
        <p14:creationId xmlns:p14="http://schemas.microsoft.com/office/powerpoint/2010/main" val="122840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Cha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641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000">
        <p159:morph option="byObject"/>
      </p:transition>
    </mc:Choice>
    <mc:Fallback xmlns="">
      <p:transition spd="slow" advClick="0" advTm="4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26</Words>
  <Application>Microsoft Office PowerPoint</Application>
  <PresentationFormat>Widescreen</PresentationFormat>
  <Paragraphs>10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Make America Great Again</vt:lpstr>
      <vt:lpstr>Make America rGeat Again</vt:lpstr>
      <vt:lpstr>Make America raGet Again</vt:lpstr>
      <vt:lpstr>Make America raget Again</vt:lpstr>
      <vt:lpstr>Make America rage? Again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America Great Again</dc:title>
  <dc:creator>McKenna, Sean [USA]</dc:creator>
  <cp:lastModifiedBy>McKenna, Sean [USA]</cp:lastModifiedBy>
  <cp:revision>8</cp:revision>
  <dcterms:created xsi:type="dcterms:W3CDTF">2017-08-17T17:34:06Z</dcterms:created>
  <dcterms:modified xsi:type="dcterms:W3CDTF">2017-08-17T18:27:04Z</dcterms:modified>
</cp:coreProperties>
</file>

<file path=docProps/thumbnail.jpeg>
</file>